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2" r:id="rId6"/>
    <p:sldId id="534" r:id="rId7"/>
    <p:sldId id="545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</p14:sldIdLst>
        </p14:section>
        <p14:section name="DEMO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0" autoAdjust="0"/>
    <p:restoredTop sz="92904" autoAdjust="0"/>
  </p:normalViewPr>
  <p:slideViewPr>
    <p:cSldViewPr snapToGrid="0">
      <p:cViewPr varScale="1">
        <p:scale>
          <a:sx n="69" d="100"/>
          <a:sy n="69" d="100"/>
        </p:scale>
        <p:origin x="48" y="14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53AB0-FE64-4C6B-B224-45B930B05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22" y="1357086"/>
            <a:ext cx="10670956" cy="41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33202</TotalTime>
  <Words>383</Words>
  <Application>Microsoft Office PowerPoint</Application>
  <PresentationFormat>Widescreen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1108</cp:revision>
  <dcterms:created xsi:type="dcterms:W3CDTF">2017-11-06T18:43:48Z</dcterms:created>
  <dcterms:modified xsi:type="dcterms:W3CDTF">2019-08-19T21:06:15Z</dcterms:modified>
  <cp:category>PASS Insights</cp:category>
  <cp:contentStatus/>
</cp:coreProperties>
</file>